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rgbClr val="FF00FF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C3420-D4D5-4B3B-9ECE-CC1E4E50B532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36039-3FBD-4F03-BAD1-01F7CB186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90A1B-5639-493D-BCBD-7423C108734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376C3-F1B5-47E3-8C9F-65B09E249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376C3-F1B5-47E3-8C9F-65B09E2495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376C3-F1B5-47E3-8C9F-65B09E2495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376C3-F1B5-47E3-8C9F-65B09E2495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B35B61-5DE1-458D-96A4-BDFE30440BBB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FC8C28-B441-44ED-887F-1A8EB8288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200400"/>
            <a:ext cx="7643866" cy="3228996"/>
          </a:xfrm>
        </p:spPr>
        <p:txBody>
          <a:bodyPr>
            <a:normAutofit fontScale="85000" lnSpcReduction="10000"/>
          </a:bodyPr>
          <a:lstStyle/>
          <a:p>
            <a:pPr marL="369888" lvl="0" indent="-339725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chemeClr val="tx1"/>
                </a:solidFill>
              </a:rPr>
              <a:t>Bilangan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Bulat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negatif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63538" algn="just">
              <a:lnSpc>
                <a:spcPct val="17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Bilangan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negatif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himpunan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anggota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negatif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ciri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bilangan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negatif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bilangan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paling </a:t>
            </a:r>
            <a:r>
              <a:rPr lang="en-US" sz="2800" dirty="0" err="1" smtClean="0">
                <a:solidFill>
                  <a:schemeClr val="tx1"/>
                </a:solidFill>
              </a:rPr>
              <a:t>besar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terletak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-1. </a:t>
            </a:r>
            <a:r>
              <a:rPr lang="en-US" sz="2800" dirty="0" err="1" smtClean="0">
                <a:solidFill>
                  <a:schemeClr val="tx1"/>
                </a:solidFill>
              </a:rPr>
              <a:t>Bisa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B = {-1,-5,-7,-9} </a:t>
            </a:r>
            <a:r>
              <a:rPr lang="en-US" sz="2800" dirty="0" err="1" smtClean="0">
                <a:solidFill>
                  <a:schemeClr val="tx1"/>
                </a:solidFill>
              </a:rPr>
              <a:t>terlihat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paling </a:t>
            </a:r>
            <a:r>
              <a:rPr lang="en-US" sz="2800" dirty="0" err="1" smtClean="0">
                <a:solidFill>
                  <a:schemeClr val="tx1"/>
                </a:solidFill>
              </a:rPr>
              <a:t>besar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-1.</a:t>
            </a:r>
          </a:p>
          <a:p>
            <a:pPr marL="536575" algn="just">
              <a:lnSpc>
                <a:spcPct val="170000"/>
              </a:lnSpc>
            </a:pPr>
            <a:endParaRPr lang="en-US" dirty="0" smtClean="0"/>
          </a:p>
          <a:p>
            <a:pPr marL="449263"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57298"/>
            <a:ext cx="8229600" cy="161865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JENIS - JENIS </a:t>
            </a:r>
            <a:br>
              <a:rPr lang="en-US" b="1" dirty="0" smtClean="0"/>
            </a:br>
            <a:r>
              <a:rPr lang="en-US" b="1" dirty="0" smtClean="0"/>
              <a:t>BILANGAN BULAT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  <p:transition spd="slow" advClick="0" advTm="0"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642918"/>
            <a:ext cx="7072362" cy="4929222"/>
          </a:xfrm>
        </p:spPr>
        <p:txBody>
          <a:bodyPr>
            <a:normAutofit fontScale="77500" lnSpcReduction="20000"/>
          </a:bodyPr>
          <a:lstStyle/>
          <a:p>
            <a:pPr marL="363538" lvl="0" indent="-36353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100" b="1" dirty="0" err="1" smtClean="0"/>
              <a:t>Bilangan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Bulat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Positif</a:t>
            </a:r>
            <a:endParaRPr lang="en-US" sz="3100" dirty="0" smtClean="0"/>
          </a:p>
          <a:p>
            <a:pPr marL="363538" indent="0" algn="just">
              <a:lnSpc>
                <a:spcPct val="150000"/>
              </a:lnSpc>
              <a:buNone/>
            </a:pPr>
            <a:r>
              <a:rPr lang="en-US" sz="3100" dirty="0" err="1" smtClean="0"/>
              <a:t>Bilangan</a:t>
            </a:r>
            <a:r>
              <a:rPr lang="en-US" sz="3100" dirty="0" smtClean="0"/>
              <a:t> </a:t>
            </a:r>
            <a:r>
              <a:rPr lang="en-US" sz="3100" dirty="0" err="1" smtClean="0"/>
              <a:t>Positif</a:t>
            </a:r>
            <a:r>
              <a:rPr lang="en-US" sz="3100" dirty="0" smtClean="0"/>
              <a:t> </a:t>
            </a:r>
            <a:r>
              <a:rPr lang="en-US" sz="3100" dirty="0" err="1" smtClean="0"/>
              <a:t>adalah</a:t>
            </a:r>
            <a:r>
              <a:rPr lang="en-US" sz="3100" dirty="0" smtClean="0"/>
              <a:t> </a:t>
            </a:r>
            <a:r>
              <a:rPr lang="en-US" sz="3100" dirty="0" err="1" smtClean="0"/>
              <a:t>suatu</a:t>
            </a:r>
            <a:r>
              <a:rPr lang="en-US" sz="3100" dirty="0" smtClean="0"/>
              <a:t> </a:t>
            </a:r>
            <a:r>
              <a:rPr lang="en-US" sz="3100" dirty="0" err="1" smtClean="0"/>
              <a:t>himpunanyang</a:t>
            </a:r>
            <a:r>
              <a:rPr lang="en-US" sz="3100" dirty="0" smtClean="0"/>
              <a:t> </a:t>
            </a:r>
            <a:r>
              <a:rPr lang="en-US" sz="3100" dirty="0" err="1" smtClean="0"/>
              <a:t>memiliki</a:t>
            </a:r>
            <a:r>
              <a:rPr lang="en-US" sz="3100" dirty="0" smtClean="0"/>
              <a:t> </a:t>
            </a:r>
            <a:r>
              <a:rPr lang="en-US" sz="3100" dirty="0" err="1" smtClean="0"/>
              <a:t>anggota</a:t>
            </a:r>
            <a:r>
              <a:rPr lang="en-US" sz="3100" dirty="0" smtClean="0"/>
              <a:t> </a:t>
            </a:r>
            <a:r>
              <a:rPr lang="en-US" sz="3100" dirty="0" err="1" smtClean="0"/>
              <a:t>positif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bilangan</a:t>
            </a:r>
            <a:r>
              <a:rPr lang="en-US" sz="3100" dirty="0" smtClean="0"/>
              <a:t> </a:t>
            </a:r>
            <a:r>
              <a:rPr lang="en-US" sz="3100" dirty="0" err="1" smtClean="0"/>
              <a:t>asli</a:t>
            </a:r>
            <a:r>
              <a:rPr lang="en-US" sz="3100" dirty="0" smtClean="0"/>
              <a:t>. </a:t>
            </a:r>
            <a:r>
              <a:rPr lang="en-US" sz="3100" dirty="0" err="1" smtClean="0"/>
              <a:t>Bilangan</a:t>
            </a:r>
            <a:r>
              <a:rPr lang="en-US" sz="3100" dirty="0" smtClean="0"/>
              <a:t> </a:t>
            </a:r>
            <a:r>
              <a:rPr lang="en-US" sz="3100" dirty="0" err="1" smtClean="0"/>
              <a:t>ini</a:t>
            </a:r>
            <a:r>
              <a:rPr lang="en-US" sz="3100" dirty="0" smtClean="0"/>
              <a:t> </a:t>
            </a:r>
            <a:r>
              <a:rPr lang="en-US" sz="3100" dirty="0" err="1" smtClean="0"/>
              <a:t>memiliki</a:t>
            </a:r>
            <a:r>
              <a:rPr lang="en-US" sz="3100" dirty="0" smtClean="0"/>
              <a:t> </a:t>
            </a:r>
            <a:r>
              <a:rPr lang="en-US" sz="3100" dirty="0" err="1" smtClean="0"/>
              <a:t>ciri</a:t>
            </a:r>
            <a:r>
              <a:rPr lang="en-US" sz="3100" dirty="0" smtClean="0"/>
              <a:t> </a:t>
            </a:r>
            <a:r>
              <a:rPr lang="en-US" sz="3100" dirty="0" err="1" smtClean="0"/>
              <a:t>nilai</a:t>
            </a:r>
            <a:r>
              <a:rPr lang="en-US" sz="3100" dirty="0" smtClean="0"/>
              <a:t> paling </a:t>
            </a:r>
            <a:r>
              <a:rPr lang="en-US" sz="3100" dirty="0" err="1" smtClean="0"/>
              <a:t>besar</a:t>
            </a:r>
            <a:r>
              <a:rPr lang="en-US" sz="3100" dirty="0" smtClean="0"/>
              <a:t> </a:t>
            </a:r>
            <a:r>
              <a:rPr lang="en-US" sz="3100" dirty="0" err="1" smtClean="0"/>
              <a:t>adalah</a:t>
            </a:r>
            <a:r>
              <a:rPr lang="en-US" sz="3100" dirty="0" smtClean="0"/>
              <a:t> </a:t>
            </a:r>
            <a:r>
              <a:rPr lang="en-US" sz="3100" dirty="0" err="1" smtClean="0"/>
              <a:t>tak</a:t>
            </a:r>
            <a:r>
              <a:rPr lang="en-US" sz="3100" dirty="0" smtClean="0"/>
              <a:t> </a:t>
            </a:r>
            <a:r>
              <a:rPr lang="en-US" sz="3100" dirty="0" err="1" smtClean="0"/>
              <a:t>hingga</a:t>
            </a:r>
            <a:r>
              <a:rPr lang="en-US" sz="3100" dirty="0" smtClean="0"/>
              <a:t>. </a:t>
            </a:r>
            <a:r>
              <a:rPr lang="en-US" sz="3100" dirty="0" err="1" smtClean="0"/>
              <a:t>Bisa</a:t>
            </a:r>
            <a:r>
              <a:rPr lang="en-US" sz="3100" dirty="0" smtClean="0"/>
              <a:t> </a:t>
            </a:r>
            <a:r>
              <a:rPr lang="en-US" sz="3100" dirty="0" err="1" smtClean="0"/>
              <a:t>ditulis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B={1,2,3,4,5,….10}.</a:t>
            </a:r>
          </a:p>
          <a:p>
            <a:pPr marL="363538" indent="-36353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100" b="1" dirty="0" err="1" smtClean="0"/>
              <a:t>Bilangan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Bulat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Nol</a:t>
            </a:r>
            <a:endParaRPr lang="en-US" sz="3100" dirty="0" smtClean="0"/>
          </a:p>
          <a:p>
            <a:pPr marL="363538" indent="0" algn="just">
              <a:lnSpc>
                <a:spcPct val="170000"/>
              </a:lnSpc>
              <a:buNone/>
            </a:pPr>
            <a:r>
              <a:rPr lang="en-US" sz="3100" dirty="0" err="1" smtClean="0"/>
              <a:t>Bilangan</a:t>
            </a:r>
            <a:r>
              <a:rPr lang="en-US" sz="3100" dirty="0" smtClean="0"/>
              <a:t> </a:t>
            </a:r>
            <a:r>
              <a:rPr lang="en-US" sz="3100" dirty="0" err="1" smtClean="0"/>
              <a:t>nol</a:t>
            </a:r>
            <a:r>
              <a:rPr lang="en-US" sz="3100" dirty="0" smtClean="0"/>
              <a:t> </a:t>
            </a:r>
            <a:r>
              <a:rPr lang="en-US" sz="3100" dirty="0" err="1" smtClean="0"/>
              <a:t>adalah</a:t>
            </a:r>
            <a:r>
              <a:rPr lang="en-US" sz="3100" dirty="0" smtClean="0"/>
              <a:t> </a:t>
            </a:r>
            <a:r>
              <a:rPr lang="en-US" sz="3100" dirty="0" err="1" smtClean="0"/>
              <a:t>suatu</a:t>
            </a:r>
            <a:r>
              <a:rPr lang="en-US" sz="3100" dirty="0" smtClean="0"/>
              <a:t> </a:t>
            </a:r>
            <a:r>
              <a:rPr lang="en-US" sz="3100" dirty="0" err="1" smtClean="0"/>
              <a:t>himpunan</a:t>
            </a:r>
            <a:r>
              <a:rPr lang="en-US" sz="3100" dirty="0" smtClean="0"/>
              <a:t> yang </a:t>
            </a:r>
            <a:r>
              <a:rPr lang="en-US" sz="3100" dirty="0" err="1" smtClean="0"/>
              <a:t>memiliki</a:t>
            </a:r>
            <a:r>
              <a:rPr lang="en-US" sz="3100" dirty="0" smtClean="0"/>
              <a:t> </a:t>
            </a:r>
            <a:r>
              <a:rPr lang="en-US" sz="3100" dirty="0" err="1" smtClean="0"/>
              <a:t>anggota</a:t>
            </a:r>
            <a:r>
              <a:rPr lang="en-US" sz="3100" dirty="0" smtClean="0"/>
              <a:t> </a:t>
            </a:r>
            <a:r>
              <a:rPr lang="en-US" sz="3100" dirty="0" err="1" smtClean="0"/>
              <a:t>hanya</a:t>
            </a:r>
            <a:r>
              <a:rPr lang="en-US" sz="3100" dirty="0" smtClean="0"/>
              <a:t> </a:t>
            </a:r>
            <a:r>
              <a:rPr lang="en-US" sz="3100" dirty="0" err="1" smtClean="0"/>
              <a:t>bilangan</a:t>
            </a:r>
            <a:r>
              <a:rPr lang="en-US" sz="3100" dirty="0" smtClean="0"/>
              <a:t> </a:t>
            </a:r>
            <a:r>
              <a:rPr lang="en-US" sz="3100" dirty="0" err="1" smtClean="0"/>
              <a:t>nol</a:t>
            </a:r>
            <a:r>
              <a:rPr lang="en-US" sz="3100" dirty="0" smtClean="0"/>
              <a:t> </a:t>
            </a:r>
            <a:r>
              <a:rPr lang="en-US" sz="3100" dirty="0" err="1" smtClean="0"/>
              <a:t>saja</a:t>
            </a:r>
            <a:r>
              <a:rPr lang="en-US" sz="3100" dirty="0" smtClean="0"/>
              <a:t>. </a:t>
            </a:r>
            <a:r>
              <a:rPr lang="en-US" sz="3100" dirty="0" err="1" smtClean="0"/>
              <a:t>Bisa</a:t>
            </a:r>
            <a:r>
              <a:rPr lang="en-US" sz="3100" dirty="0" smtClean="0"/>
              <a:t> </a:t>
            </a:r>
            <a:r>
              <a:rPr lang="en-US" sz="3100" dirty="0" err="1" smtClean="0"/>
              <a:t>ditulis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B = {0}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0"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642918"/>
            <a:ext cx="7772400" cy="4805378"/>
          </a:xfrm>
        </p:spPr>
        <p:txBody>
          <a:bodyPr>
            <a:noAutofit/>
          </a:bodyPr>
          <a:lstStyle/>
          <a:p>
            <a:pPr marL="360363" lvl="0" indent="-360363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err="1" smtClean="0"/>
              <a:t>Bilangan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Bulat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Ganjil</a:t>
            </a:r>
            <a:endParaRPr lang="en-US" sz="2400" dirty="0" smtClean="0"/>
          </a:p>
          <a:p>
            <a:pPr marL="363538" indent="0" algn="just">
              <a:lnSpc>
                <a:spcPct val="150000"/>
              </a:lnSpc>
              <a:buNone/>
            </a:pP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ganjil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ganjil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.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 = {-5,-3,1,3}.</a:t>
            </a:r>
          </a:p>
          <a:p>
            <a:pPr marL="363538" indent="-363538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err="1" smtClean="0"/>
              <a:t>Bilangan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Bulat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Genap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genap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genap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.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 = {-4,-2,2,4}.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slow" advClick="0" advTm="0"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</TotalTime>
  <Words>145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 JENIS - JENIS  BILANGAN BULAT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- JENIS  BILANGAN BULAT2</dc:title>
  <dc:creator>kafi</dc:creator>
  <cp:lastModifiedBy>user</cp:lastModifiedBy>
  <cp:revision>8</cp:revision>
  <dcterms:created xsi:type="dcterms:W3CDTF">2013-01-15T12:16:37Z</dcterms:created>
  <dcterms:modified xsi:type="dcterms:W3CDTF">2013-01-16T03:23:11Z</dcterms:modified>
</cp:coreProperties>
</file>